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5" name="Undertit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1" name="Plassholder for dato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ssholder for tit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1" name="Plassholder f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7" name="Plassholder for dato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506E0A-EDA0-460C-B514-9E17299F0102}" type="datetimeFigureOut">
              <a:rPr lang="nb-NO" smtClean="0"/>
              <a:t>12.09.2013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91D41B-4D7F-4490-8CEC-D55F26A5A9F5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nate.krokas@hf.uib.n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Financial and </a:t>
            </a:r>
            <a:r>
              <a:rPr lang="nb-NO" dirty="0" err="1" smtClean="0"/>
              <a:t>reporting</a:t>
            </a:r>
            <a:r>
              <a:rPr lang="nb-NO" dirty="0" smtClean="0"/>
              <a:t> </a:t>
            </a:r>
            <a:r>
              <a:rPr lang="nb-NO" dirty="0" err="1" smtClean="0"/>
              <a:t>routines</a:t>
            </a:r>
            <a:endParaRPr lang="nb-NO" dirty="0"/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Renate Tusse </a:t>
            </a:r>
            <a:r>
              <a:rPr lang="nb-NO" dirty="0" err="1" smtClean="0"/>
              <a:t>Krokås</a:t>
            </a:r>
            <a:endParaRPr lang="nb-NO" dirty="0" smtClean="0"/>
          </a:p>
          <a:p>
            <a:r>
              <a:rPr lang="nb-NO" dirty="0" smtClean="0"/>
              <a:t>e-mail: </a:t>
            </a:r>
            <a:r>
              <a:rPr lang="nb-NO" dirty="0" smtClean="0">
                <a:hlinkClick r:id="rId2"/>
              </a:rPr>
              <a:t>renate.krokas@hf.uib.no</a:t>
            </a:r>
            <a:endParaRPr lang="nb-NO" dirty="0" smtClean="0"/>
          </a:p>
          <a:p>
            <a:r>
              <a:rPr lang="nb-NO" dirty="0" smtClean="0"/>
              <a:t>Phone </a:t>
            </a:r>
            <a:r>
              <a:rPr lang="nb-NO" dirty="0" err="1" smtClean="0"/>
              <a:t>number</a:t>
            </a:r>
            <a:r>
              <a:rPr lang="nb-NO" dirty="0" smtClean="0"/>
              <a:t>: 55 582330</a:t>
            </a:r>
          </a:p>
          <a:p>
            <a:endParaRPr lang="nb-NO" dirty="0" smtClean="0"/>
          </a:p>
          <a:p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68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Budget</a:t>
            </a:r>
            <a:endParaRPr lang="nb-NO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276872"/>
            <a:ext cx="7239000" cy="87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Sylinder 9"/>
          <p:cNvSpPr txBox="1"/>
          <p:nvPr/>
        </p:nvSpPr>
        <p:spPr>
          <a:xfrm>
            <a:off x="611560" y="15567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Revised</a:t>
            </a:r>
            <a:r>
              <a:rPr lang="nb-NO" dirty="0" smtClean="0"/>
              <a:t> </a:t>
            </a:r>
            <a:r>
              <a:rPr lang="nb-NO" dirty="0" err="1" smtClean="0"/>
              <a:t>budget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683568" y="36450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Year</a:t>
            </a:r>
            <a:r>
              <a:rPr lang="nb-NO" dirty="0" smtClean="0"/>
              <a:t> to date</a:t>
            </a:r>
            <a:endParaRPr lang="nb-NO" dirty="0"/>
          </a:p>
        </p:txBody>
      </p:sp>
      <p:graphicFrame>
        <p:nvGraphicFramePr>
          <p:cNvPr id="16" name="Tabel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21531"/>
              </p:ext>
            </p:extLst>
          </p:nvPr>
        </p:nvGraphicFramePr>
        <p:xfrm>
          <a:off x="539552" y="4365104"/>
          <a:ext cx="3467100" cy="409575"/>
        </p:xfrm>
        <a:graphic>
          <a:graphicData uri="http://schemas.openxmlformats.org/drawingml/2006/table">
            <a:tbl>
              <a:tblPr/>
              <a:tblGrid>
                <a:gridCol w="1346200"/>
                <a:gridCol w="1155700"/>
                <a:gridCol w="965200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</a:t>
                      </a:r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</a:t>
                      </a: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UIB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</a:t>
                      </a: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</a:t>
                      </a: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resources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Remaining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12 081 620,09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4 104 173,14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7 977 446,95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Invoice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Invoiced</a:t>
            </a:r>
            <a:r>
              <a:rPr lang="nb-NO" dirty="0" smtClean="0"/>
              <a:t> to NFR/</a:t>
            </a:r>
            <a:r>
              <a:rPr lang="nb-NO" dirty="0" err="1" smtClean="0"/>
              <a:t>Resarch</a:t>
            </a:r>
            <a:r>
              <a:rPr lang="nb-NO" dirty="0" smtClean="0"/>
              <a:t> Council               </a:t>
            </a:r>
          </a:p>
          <a:p>
            <a:r>
              <a:rPr lang="nb-NO" sz="2000" dirty="0" smtClean="0"/>
              <a:t>31.08.13</a:t>
            </a:r>
            <a:r>
              <a:rPr lang="nb-NO" sz="2000" dirty="0"/>
              <a:t>;  4 061 247,47 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r>
              <a:rPr lang="nb-NO" dirty="0" err="1" smtClean="0"/>
              <a:t>Invoice</a:t>
            </a:r>
            <a:r>
              <a:rPr lang="nb-NO" dirty="0" smtClean="0"/>
              <a:t> to UIB</a:t>
            </a:r>
          </a:p>
          <a:p>
            <a:r>
              <a:rPr lang="nb-NO" sz="2000" dirty="0" err="1" smtClean="0"/>
              <a:t>Quarterly</a:t>
            </a:r>
            <a:r>
              <a:rPr lang="nb-NO" sz="2000" dirty="0" smtClean="0"/>
              <a:t> </a:t>
            </a:r>
            <a:r>
              <a:rPr lang="nb-NO" sz="2000" dirty="0" err="1" smtClean="0"/>
              <a:t>invoice</a:t>
            </a:r>
            <a:r>
              <a:rPr lang="nb-NO" sz="2000" dirty="0" smtClean="0"/>
              <a:t> to UIB</a:t>
            </a:r>
          </a:p>
          <a:p>
            <a:r>
              <a:rPr lang="nb-NO" sz="2000" dirty="0" err="1" smtClean="0"/>
              <a:t>Cost</a:t>
            </a:r>
            <a:r>
              <a:rPr lang="nb-NO" sz="2000" dirty="0" smtClean="0"/>
              <a:t> ut to 30.11.13, </a:t>
            </a:r>
            <a:r>
              <a:rPr lang="nb-NO" sz="2000" dirty="0" err="1" smtClean="0"/>
              <a:t>please</a:t>
            </a:r>
            <a:r>
              <a:rPr lang="nb-NO" sz="2000" dirty="0" smtClean="0"/>
              <a:t> </a:t>
            </a:r>
            <a:r>
              <a:rPr lang="nb-NO" sz="2000" dirty="0" err="1" smtClean="0"/>
              <a:t>invoice</a:t>
            </a:r>
            <a:r>
              <a:rPr lang="nb-NO" sz="2000" dirty="0" smtClean="0"/>
              <a:t> by 12.12.13</a:t>
            </a:r>
          </a:p>
          <a:p>
            <a:r>
              <a:rPr lang="nb-NO" sz="2000" dirty="0" smtClean="0"/>
              <a:t>Report – </a:t>
            </a:r>
            <a:r>
              <a:rPr lang="nb-NO" sz="2000" dirty="0" err="1" smtClean="0"/>
              <a:t>specify</a:t>
            </a:r>
            <a:r>
              <a:rPr lang="nb-NO" sz="2000" dirty="0" smtClean="0"/>
              <a:t> </a:t>
            </a:r>
            <a:r>
              <a:rPr lang="nb-NO" sz="2000" dirty="0" err="1" smtClean="0"/>
              <a:t>who</a:t>
            </a:r>
            <a:r>
              <a:rPr lang="nb-NO" sz="2000" dirty="0" smtClean="0"/>
              <a:t>, </a:t>
            </a:r>
            <a:r>
              <a:rPr lang="nb-NO" sz="2000" dirty="0" err="1" smtClean="0"/>
              <a:t>what</a:t>
            </a:r>
            <a:r>
              <a:rPr lang="nb-NO" sz="2000" dirty="0" smtClean="0"/>
              <a:t> and </a:t>
            </a:r>
            <a:r>
              <a:rPr lang="nb-NO" sz="2000" dirty="0" err="1" smtClean="0"/>
              <a:t>which</a:t>
            </a:r>
            <a:r>
              <a:rPr lang="nb-NO" sz="2000" dirty="0" smtClean="0"/>
              <a:t> </a:t>
            </a:r>
            <a:r>
              <a:rPr lang="nb-NO" sz="2000" dirty="0" err="1" smtClean="0"/>
              <a:t>work</a:t>
            </a:r>
            <a:r>
              <a:rPr lang="nb-NO" sz="2000" dirty="0" smtClean="0"/>
              <a:t> </a:t>
            </a:r>
            <a:r>
              <a:rPr lang="nb-NO" sz="2000" dirty="0" err="1" smtClean="0"/>
              <a:t>package</a:t>
            </a:r>
            <a:r>
              <a:rPr lang="nb-NO" sz="2000" dirty="0" smtClean="0"/>
              <a:t>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64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Travel </a:t>
            </a:r>
            <a:r>
              <a:rPr lang="nb-NO" dirty="0" err="1" smtClean="0"/>
              <a:t>claim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Send original to UIB </a:t>
            </a:r>
            <a:r>
              <a:rPr lang="nb-NO" dirty="0" err="1" smtClean="0"/>
              <a:t>attn</a:t>
            </a:r>
            <a:r>
              <a:rPr lang="nb-NO" dirty="0" smtClean="0"/>
              <a:t>: «Renate Tusse </a:t>
            </a:r>
            <a:r>
              <a:rPr lang="nb-NO" dirty="0" err="1" smtClean="0"/>
              <a:t>Krokås</a:t>
            </a:r>
            <a:r>
              <a:rPr lang="nb-NO" dirty="0" smtClean="0"/>
              <a:t>, HF-fakultet»</a:t>
            </a:r>
          </a:p>
          <a:p>
            <a:r>
              <a:rPr lang="nb-NO" dirty="0" err="1" smtClean="0"/>
              <a:t>Specify</a:t>
            </a:r>
            <a:r>
              <a:rPr lang="nb-NO" dirty="0" smtClean="0"/>
              <a:t> </a:t>
            </a:r>
            <a:r>
              <a:rPr lang="nb-NO" dirty="0" err="1" smtClean="0"/>
              <a:t>who</a:t>
            </a:r>
            <a:r>
              <a:rPr lang="nb-NO" dirty="0" smtClean="0"/>
              <a:t>, </a:t>
            </a:r>
            <a:r>
              <a:rPr lang="nb-NO" dirty="0" err="1" smtClean="0"/>
              <a:t>what</a:t>
            </a:r>
            <a:r>
              <a:rPr lang="nb-NO" dirty="0" smtClean="0"/>
              <a:t>, </a:t>
            </a:r>
            <a:r>
              <a:rPr lang="nb-NO" dirty="0" err="1" smtClean="0"/>
              <a:t>when</a:t>
            </a:r>
            <a:r>
              <a:rPr lang="nb-NO" dirty="0" smtClean="0"/>
              <a:t> and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package</a:t>
            </a:r>
            <a:r>
              <a:rPr lang="nb-NO" dirty="0" smtClean="0"/>
              <a:t>. If </a:t>
            </a:r>
            <a:r>
              <a:rPr lang="nb-NO" dirty="0" err="1" smtClean="0"/>
              <a:t>you</a:t>
            </a:r>
            <a:r>
              <a:rPr lang="nb-NO" dirty="0" smtClean="0"/>
              <a:t> cover </a:t>
            </a:r>
            <a:r>
              <a:rPr lang="nb-NO" dirty="0" err="1" smtClean="0"/>
              <a:t>costs</a:t>
            </a:r>
            <a:r>
              <a:rPr lang="nb-NO" dirty="0" smtClean="0"/>
              <a:t> for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, </a:t>
            </a:r>
            <a:r>
              <a:rPr lang="nb-NO" dirty="0" err="1" smtClean="0"/>
              <a:t>specify</a:t>
            </a:r>
            <a:r>
              <a:rPr lang="nb-NO" dirty="0" smtClean="0"/>
              <a:t> </a:t>
            </a:r>
            <a:r>
              <a:rPr lang="nb-NO" dirty="0" err="1" smtClean="0"/>
              <a:t>names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61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llmåne">
  <a:themeElements>
    <a:clrScheme name="Fullmån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ullmåne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ullmåne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111</Words>
  <Application>Microsoft Office PowerPoint</Application>
  <PresentationFormat>Skjermfremvisning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Fullmåne</vt:lpstr>
      <vt:lpstr>Financial and reporting routines</vt:lpstr>
      <vt:lpstr>Budget</vt:lpstr>
      <vt:lpstr>Invoice</vt:lpstr>
      <vt:lpstr>Travel claim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and reporting routines</dc:title>
  <dc:creator>Renate Krokås</dc:creator>
  <cp:lastModifiedBy>Renate Krokås</cp:lastModifiedBy>
  <cp:revision>4</cp:revision>
  <dcterms:created xsi:type="dcterms:W3CDTF">2013-09-12T12:51:10Z</dcterms:created>
  <dcterms:modified xsi:type="dcterms:W3CDTF">2013-09-12T13:26:47Z</dcterms:modified>
</cp:coreProperties>
</file>